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5.png" ContentType="image/png"/>
  <Override PartName="/ppt/media/image4.jpeg" ContentType="image/jpeg"/>
  <Override PartName="/ppt/media/image6.jpeg" ContentType="image/jpeg"/>
  <Override PartName="/ppt/media/image7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a-DK" sz="1800" spc="-1" strike="noStrike">
                <a:latin typeface="Arial"/>
              </a:rPr>
              <a:t>Click to edit the title text format</a:t>
            </a:r>
            <a:endParaRPr b="0" lang="da-DK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77" name="TextShape 1"/>
          <p:cNvSpPr/>
          <p:nvPr/>
        </p:nvSpPr>
        <p:spPr>
          <a:xfrm>
            <a:off x="2590920" y="1680120"/>
            <a:ext cx="7009200" cy="22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GB" sz="7200" spc="-1" strike="noStrike">
                <a:solidFill>
                  <a:srgbClr val="ffffff"/>
                </a:solidFill>
                <a:latin typeface="Calibri Light"/>
              </a:rPr>
              <a:t>3D Print intro</a:t>
            </a:r>
            <a:endParaRPr b="0" lang="da-DK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Shape 2"/>
          <p:cNvSpPr/>
          <p:nvPr/>
        </p:nvSpPr>
        <p:spPr>
          <a:xfrm>
            <a:off x="2590920" y="3968640"/>
            <a:ext cx="7009200" cy="78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Sådan kommer du I gang fra A til Z</a:t>
            </a:r>
            <a:endParaRPr b="0" lang="da-DK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9" name="Picture 4" descr="Et billede, der indeholder elektronik&#10;&#10;Automatisk genereret beskrivelse"/>
          <p:cNvPicPr/>
          <p:nvPr/>
        </p:nvPicPr>
        <p:blipFill>
          <a:blip r:embed="rId2"/>
          <a:srcRect l="15066" t="0" r="17024" b="-6"/>
          <a:stretch/>
        </p:blipFill>
        <p:spPr>
          <a:xfrm>
            <a:off x="933840" y="911160"/>
            <a:ext cx="2034000" cy="1797120"/>
          </a:xfrm>
          <a:prstGeom prst="rect">
            <a:avLst/>
          </a:prstGeom>
          <a:ln w="63500">
            <a:solidFill>
              <a:srgbClr val="000000">
                <a:alpha val="80000"/>
              </a:srgbClr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13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OctoPi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Hvorfor? DERFOR!!!!!!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163480" y="1800000"/>
            <a:ext cx="6356520" cy="459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7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1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Agenda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Shape 2"/>
          <p:cNvSpPr/>
          <p:nvPr/>
        </p:nvSpPr>
        <p:spPr>
          <a:xfrm>
            <a:off x="6300000" y="1825560"/>
            <a:ext cx="505296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Intro til 3D print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Fra PCB til prototype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TinkerCad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Cura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Printer Typer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FFF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DLP/SLA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Remote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5_0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4" name="TextShape 1_0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Intro til 3D print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Shape 2_0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Hvorfor skal vi 3D printer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Prototype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Rapid Manufactory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Sparepart “Spildbakke”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7646400" y="2520000"/>
            <a:ext cx="243360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8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Fra PCB til prototype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Kicad/FreeCad til STL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Import I ThinkerCad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How to Kasse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718040" y="3060000"/>
            <a:ext cx="2361960" cy="183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2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Thinkercad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Hvordan tegner vi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Import fra thingiverse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Redigere ting fra thingiverse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382800" y="2942640"/>
            <a:ext cx="5317200" cy="353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5_1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004560" y="0"/>
            <a:ext cx="50954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8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Cura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Placering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Support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Parameter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Temperatur/Matrialer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Infill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Nossle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Hastighed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Travel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Adhesion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Fejl</a:t>
            </a:r>
            <a:endParaRPr b="0" lang="da-DK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842800" y="2042640"/>
            <a:ext cx="5677200" cy="407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02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Printer FFF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(Fused filament fabrication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De forskellige printer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Filament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Få dit print til at hænge fast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940000" y="720000"/>
            <a:ext cx="2804400" cy="326232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8440200" y="3122640"/>
            <a:ext cx="2539800" cy="281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5" descr="Et billede, der indeholder udendørs genstand&#10;&#10;Automatisk genereret beskrivelse"/>
          <p:cNvPicPr/>
          <p:nvPr/>
        </p:nvPicPr>
        <p:blipFill>
          <a:blip r:embed="rId1">
            <a:alphaModFix amt="40000"/>
          </a:blip>
          <a:srcRect l="5169" t="0" r="3274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07" name="Text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SLA/DLP-LCD Printer</a:t>
            </a:r>
            <a:endParaRPr b="0" lang="da-D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Hvad kan de, som FFF ikke kan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Hvad er DLP (Digital Light Processing)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Hvad er SLA (Stereolithography)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Hvad er LCD (MSLA)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Efterbehandling</a:t>
            </a: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6998400" y="540000"/>
            <a:ext cx="2361600" cy="29962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9900000" y="900000"/>
            <a:ext cx="1980000" cy="30600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rcRect l="0" t="0" r="0" b="20054"/>
          <a:stretch/>
        </p:blipFill>
        <p:spPr>
          <a:xfrm>
            <a:off x="838080" y="4444200"/>
            <a:ext cx="7812720" cy="203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Application>LibreOffice/7.1.3.2$Windows_X86_64 LibreOffice_project/47f78053abe362b9384784d31a6e56f8511eb1c1</Application>
  <AppVersion>15.0000</AppVersion>
  <Words>93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2021-04-15T20:17:53Z</dcterms:created>
  <dc:creator>Gert Lauritsen</dc:creator>
  <dc:description/>
  <dc:language>da-DK</dc:language>
  <cp:lastModifiedBy/>
  <dcterms:modified xsi:type="dcterms:W3CDTF">2022-05-13T14:20:45Z</dcterms:modified>
  <cp:revision>19</cp:revision>
  <dc:subject/>
  <dc:title>PowerPoint-præsentation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9</vt:i4>
  </property>
</Properties>
</file>